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0" r:id="rId5"/>
    <p:sldId id="264" r:id="rId6"/>
  </p:sldIdLst>
  <p:sldSz cx="9144000" cy="6858000" type="screen4x3"/>
  <p:notesSz cx="7099300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 varScale="1">
        <p:scale>
          <a:sx n="121" d="100"/>
          <a:sy n="121" d="100"/>
        </p:scale>
        <p:origin x="6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  <a:endParaRPr lang="zh-CN" altLang="en-US"/>
          </a:p>
          <a:p>
            <a:pPr lvl="1" eaLnBrk="1" latinLnBrk="0" hangingPunct="1"/>
            <a:r>
              <a:rPr lang="zh-CN" altLang="en-US"/>
              <a:t>第二级</a:t>
            </a:r>
            <a:endParaRPr lang="zh-CN" altLang="en-US"/>
          </a:p>
          <a:p>
            <a:pPr lvl="2" eaLnBrk="1" latinLnBrk="0" hangingPunct="1"/>
            <a:r>
              <a:rPr lang="zh-CN" altLang="en-US"/>
              <a:t>第三级</a:t>
            </a:r>
            <a:endParaRPr lang="zh-CN" altLang="en-US"/>
          </a:p>
          <a:p>
            <a:pPr lvl="3" eaLnBrk="1" latinLnBrk="0" hangingPunct="1"/>
            <a:r>
              <a:rPr lang="zh-CN" altLang="en-US"/>
              <a:t>第四级</a:t>
            </a:r>
            <a:endParaRPr lang="zh-CN" altLang="en-US"/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  <a:endParaRPr kumimoji="0" lang="zh-CN" altLang="en-US"/>
          </a:p>
          <a:p>
            <a:pPr lvl="1" eaLnBrk="1" latinLnBrk="0" hangingPunct="1"/>
            <a:r>
              <a:rPr kumimoji="0" lang="zh-CN" altLang="en-US"/>
              <a:t>第二级</a:t>
            </a:r>
            <a:endParaRPr kumimoji="0" lang="zh-CN" altLang="en-US"/>
          </a:p>
          <a:p>
            <a:pPr lvl="2" eaLnBrk="1" latinLnBrk="0" hangingPunct="1"/>
            <a:r>
              <a:rPr kumimoji="0" lang="zh-CN" altLang="en-US"/>
              <a:t>第三级</a:t>
            </a:r>
            <a:endParaRPr kumimoji="0" lang="zh-CN" altLang="en-US"/>
          </a:p>
          <a:p>
            <a:pPr lvl="3" eaLnBrk="1" latinLnBrk="0" hangingPunct="1"/>
            <a:r>
              <a:rPr kumimoji="0" lang="zh-CN" altLang="en-US"/>
              <a:t>第四级</a:t>
            </a:r>
            <a:endParaRPr kumimoji="0" lang="zh-CN" altLang="en-US"/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99BDC-4ABA-4969-AD12-75DD12C6CA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1E76-72E0-4B6F-AFFF-ECE9F729C7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 panose="05020102010507070707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 panose="05020102010507070707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 panose="05020102010507070707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 panose="05020102010507070707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 panose="05020102010507070707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7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26.png"/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8628" y="116632"/>
            <a:ext cx="6756337" cy="46166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RV WINDOW</a:t>
            </a:r>
            <a:r>
              <a:rPr lang="zh-CN" altLang="en-US" sz="2400" b="1" dirty="0"/>
              <a:t>（</a:t>
            </a:r>
            <a:r>
              <a:rPr lang="en-US" altLang="zh-CN" sz="2400" b="1" dirty="0"/>
              <a:t>SX-R70/SX-R7.5</a:t>
            </a:r>
            <a:r>
              <a:rPr lang="zh-CN" altLang="en-US" sz="2400" b="1" dirty="0"/>
              <a:t>）</a:t>
            </a:r>
            <a:r>
              <a:rPr lang="en-US" altLang="zh-CN" sz="2400" b="1" dirty="0"/>
              <a:t> INSTALLTION</a:t>
            </a:r>
            <a:endParaRPr lang="zh-CN" altLang="en-US" sz="2400" b="1" dirty="0"/>
          </a:p>
        </p:txBody>
      </p:sp>
      <p:sp>
        <p:nvSpPr>
          <p:cNvPr id="12" name="右箭头 11"/>
          <p:cNvSpPr/>
          <p:nvPr/>
        </p:nvSpPr>
        <p:spPr>
          <a:xfrm>
            <a:off x="3960347" y="4653136"/>
            <a:ext cx="1080120" cy="576064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323528" y="764704"/>
            <a:ext cx="2031325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一、车身墙板开口</a:t>
            </a:r>
            <a:endParaRPr lang="zh-CN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616531" y="4005264"/>
            <a:ext cx="202599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6051" y="4005264"/>
            <a:ext cx="194332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 cstate="print"/>
          <a:srcRect l="-3877"/>
          <a:stretch>
            <a:fillRect/>
          </a:stretch>
        </p:blipFill>
        <p:spPr bwMode="auto">
          <a:xfrm>
            <a:off x="1296051" y="1412776"/>
            <a:ext cx="192933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16531" y="1412976"/>
            <a:ext cx="205181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右箭头 13"/>
          <p:cNvSpPr/>
          <p:nvPr/>
        </p:nvSpPr>
        <p:spPr>
          <a:xfrm>
            <a:off x="3960347" y="2060848"/>
            <a:ext cx="1080120" cy="576064"/>
          </a:xfrm>
          <a:prstGeom prst="rightArrow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圆角矩形标注 14"/>
          <p:cNvSpPr/>
          <p:nvPr/>
        </p:nvSpPr>
        <p:spPr>
          <a:xfrm>
            <a:off x="2880226" y="3501008"/>
            <a:ext cx="3780005" cy="288032"/>
          </a:xfrm>
          <a:prstGeom prst="wedgeRoundRectCallout">
            <a:avLst>
              <a:gd name="adj1" fmla="val 37056"/>
              <a:gd name="adj2" fmla="val -204296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Cut hole size</a:t>
            </a:r>
            <a:r>
              <a:rPr lang="zh-CN" altLang="en-US" sz="1200" dirty="0">
                <a:solidFill>
                  <a:schemeClr val="tx1"/>
                </a:solidFill>
              </a:rPr>
              <a:t>（</a:t>
            </a:r>
            <a:r>
              <a:rPr lang="en-US" altLang="zh-CN" sz="1200" dirty="0">
                <a:solidFill>
                  <a:schemeClr val="tx1"/>
                </a:solidFill>
              </a:rPr>
              <a:t>same as order size</a:t>
            </a:r>
            <a:r>
              <a:rPr lang="zh-CN" altLang="en-US" sz="1200" dirty="0">
                <a:solidFill>
                  <a:schemeClr val="tx1"/>
                </a:solidFill>
              </a:rPr>
              <a:t>） ：</a:t>
            </a:r>
            <a:r>
              <a:rPr lang="en-US" altLang="zh-CN" sz="1200" dirty="0">
                <a:solidFill>
                  <a:schemeClr val="tx1"/>
                </a:solidFill>
              </a:rPr>
              <a:t>WxHx4-R7.5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圆角矩形标注 15"/>
          <p:cNvSpPr/>
          <p:nvPr/>
        </p:nvSpPr>
        <p:spPr>
          <a:xfrm>
            <a:off x="3006032" y="5988817"/>
            <a:ext cx="3528392" cy="288032"/>
          </a:xfrm>
          <a:prstGeom prst="wedgeRoundRectCallout">
            <a:avLst>
              <a:gd name="adj1" fmla="val 37056"/>
              <a:gd name="adj2" fmla="val -204296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Cut hole size</a:t>
            </a:r>
            <a:r>
              <a:rPr lang="zh-CN" altLang="en-US" sz="1200" dirty="0">
                <a:solidFill>
                  <a:schemeClr val="tx1"/>
                </a:solidFill>
              </a:rPr>
              <a:t>（</a:t>
            </a:r>
            <a:r>
              <a:rPr lang="en-US" altLang="zh-CN" sz="1200" dirty="0">
                <a:solidFill>
                  <a:schemeClr val="tx1"/>
                </a:solidFill>
              </a:rPr>
              <a:t>same as order size</a:t>
            </a:r>
            <a:r>
              <a:rPr lang="zh-CN" altLang="en-US" sz="1200" dirty="0">
                <a:solidFill>
                  <a:schemeClr val="tx1"/>
                </a:solidFill>
              </a:rPr>
              <a:t>） ：</a:t>
            </a:r>
            <a:r>
              <a:rPr lang="en-US" altLang="zh-CN" sz="1200" dirty="0">
                <a:solidFill>
                  <a:schemeClr val="tx1"/>
                </a:solidFill>
              </a:rPr>
              <a:t>WxHx4-R70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2"/>
          <p:cNvSpPr txBox="1"/>
          <p:nvPr/>
        </p:nvSpPr>
        <p:spPr>
          <a:xfrm>
            <a:off x="323528" y="776788"/>
            <a:ext cx="245850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一、</a:t>
            </a:r>
            <a:r>
              <a:rPr lang="en-US" altLang="zh-CN" b="1" dirty="0"/>
              <a:t>car body cut hole</a:t>
            </a:r>
            <a:endParaRPr lang="zh-CN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4745338" cy="64633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二、</a:t>
            </a:r>
            <a:r>
              <a:rPr lang="en-US" altLang="zh-CN" b="1" dirty="0"/>
              <a:t>Installation positioning of components</a:t>
            </a:r>
            <a:endParaRPr lang="zh-CN" altLang="en-US" b="1" dirty="0"/>
          </a:p>
          <a:p>
            <a:endParaRPr lang="zh-CN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331640" y="1916832"/>
            <a:ext cx="2997583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圆角矩形标注 16"/>
          <p:cNvSpPr/>
          <p:nvPr/>
        </p:nvSpPr>
        <p:spPr>
          <a:xfrm>
            <a:off x="4499992" y="4509120"/>
            <a:ext cx="914400" cy="432048"/>
          </a:xfrm>
          <a:prstGeom prst="wedgeRoundRectCallout">
            <a:avLst>
              <a:gd name="adj1" fmla="val -140959"/>
              <a:gd name="adj2" fmla="val -19667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Outer frame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圆角矩形标注 18"/>
          <p:cNvSpPr/>
          <p:nvPr/>
        </p:nvSpPr>
        <p:spPr>
          <a:xfrm>
            <a:off x="4499992" y="2492896"/>
            <a:ext cx="914400" cy="432048"/>
          </a:xfrm>
          <a:prstGeom prst="wedgeRoundRectCallout">
            <a:avLst>
              <a:gd name="adj1" fmla="val -180960"/>
              <a:gd name="adj2" fmla="val 4847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hinged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圆角矩形标注 19"/>
          <p:cNvSpPr/>
          <p:nvPr/>
        </p:nvSpPr>
        <p:spPr>
          <a:xfrm>
            <a:off x="4499992" y="3717032"/>
            <a:ext cx="914400" cy="432048"/>
          </a:xfrm>
          <a:prstGeom prst="wedgeRoundRectCallout">
            <a:avLst>
              <a:gd name="adj1" fmla="val -206411"/>
              <a:gd name="adj2" fmla="val -42149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lock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圆角矩形标注 21"/>
          <p:cNvSpPr/>
          <p:nvPr/>
        </p:nvSpPr>
        <p:spPr>
          <a:xfrm>
            <a:off x="4508376" y="3149352"/>
            <a:ext cx="914400" cy="423664"/>
          </a:xfrm>
          <a:prstGeom prst="wedgeRoundRectCallout">
            <a:avLst>
              <a:gd name="adj1" fmla="val -182627"/>
              <a:gd name="adj2" fmla="val 25218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support rod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圆角矩形标注 22"/>
          <p:cNvSpPr/>
          <p:nvPr/>
        </p:nvSpPr>
        <p:spPr>
          <a:xfrm>
            <a:off x="251520" y="4005064"/>
            <a:ext cx="914400" cy="432048"/>
          </a:xfrm>
          <a:prstGeom prst="wedgeRoundRectCallout">
            <a:avLst>
              <a:gd name="adj1" fmla="val 155707"/>
              <a:gd name="adj2" fmla="val -3441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Rubble seal strip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4" name="圆角矩形标注 23"/>
          <p:cNvSpPr/>
          <p:nvPr/>
        </p:nvSpPr>
        <p:spPr>
          <a:xfrm>
            <a:off x="1330714" y="5302073"/>
            <a:ext cx="1017422" cy="432048"/>
          </a:xfrm>
          <a:prstGeom prst="wedgeRoundRectCallout">
            <a:avLst>
              <a:gd name="adj1" fmla="val 70769"/>
              <a:gd name="adj2" fmla="val -222997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Outer of RV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6" name="圆角矩形标注 25"/>
          <p:cNvSpPr/>
          <p:nvPr/>
        </p:nvSpPr>
        <p:spPr>
          <a:xfrm>
            <a:off x="971600" y="1268760"/>
            <a:ext cx="914400" cy="432048"/>
          </a:xfrm>
          <a:prstGeom prst="wedgeRoundRectCallout">
            <a:avLst>
              <a:gd name="adj1" fmla="val 50321"/>
              <a:gd name="adj2" fmla="val 175055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PANEL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7" name="圆角矩形标注 26"/>
          <p:cNvSpPr/>
          <p:nvPr/>
        </p:nvSpPr>
        <p:spPr>
          <a:xfrm>
            <a:off x="2348136" y="1268760"/>
            <a:ext cx="914400" cy="432048"/>
          </a:xfrm>
          <a:prstGeom prst="wedgeRoundRectCallout">
            <a:avLst>
              <a:gd name="adj1" fmla="val -15960"/>
              <a:gd name="adj2" fmla="val 401893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Window Glass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916832"/>
            <a:ext cx="3248493" cy="32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圆角矩形标注 27"/>
          <p:cNvSpPr/>
          <p:nvPr/>
        </p:nvSpPr>
        <p:spPr>
          <a:xfrm>
            <a:off x="6804248" y="1340768"/>
            <a:ext cx="914400" cy="432048"/>
          </a:xfrm>
          <a:prstGeom prst="wedgeRoundRectCallout">
            <a:avLst>
              <a:gd name="adj1" fmla="val -2756"/>
              <a:gd name="adj2" fmla="val 237462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screen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圆角矩形标注 28"/>
          <p:cNvSpPr/>
          <p:nvPr/>
        </p:nvSpPr>
        <p:spPr>
          <a:xfrm>
            <a:off x="5724128" y="5301208"/>
            <a:ext cx="914400" cy="432048"/>
          </a:xfrm>
          <a:prstGeom prst="wedgeRoundRectCallout">
            <a:avLst>
              <a:gd name="adj1" fmla="val 39103"/>
              <a:gd name="adj2" fmla="val -140104"/>
              <a:gd name="adj3" fmla="val 16667"/>
            </a:avLst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Inner for RV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右箭头 9"/>
          <p:cNvSpPr/>
          <p:nvPr/>
        </p:nvSpPr>
        <p:spPr>
          <a:xfrm>
            <a:off x="2411760" y="2143889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右箭头 10"/>
          <p:cNvSpPr/>
          <p:nvPr/>
        </p:nvSpPr>
        <p:spPr>
          <a:xfrm>
            <a:off x="2483768" y="4448145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043608" y="3224009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1</a:t>
            </a:r>
            <a:endParaRPr lang="zh-CN" alt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3212976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2</a:t>
            </a:r>
            <a:endParaRPr lang="zh-CN" altLang="en-US" sz="1200" dirty="0"/>
          </a:p>
        </p:txBody>
      </p:sp>
      <p:sp>
        <p:nvSpPr>
          <p:cNvPr id="17" name="下箭头 16"/>
          <p:cNvSpPr/>
          <p:nvPr/>
        </p:nvSpPr>
        <p:spPr>
          <a:xfrm>
            <a:off x="4067944" y="3224009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23528" y="260648"/>
            <a:ext cx="4860561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zh-CN" altLang="en-US" b="1" dirty="0"/>
              <a:t>三、</a:t>
            </a:r>
            <a:r>
              <a:rPr lang="en-US" altLang="zh-CN" b="1" dirty="0"/>
              <a:t>Installation positioning of glass window</a:t>
            </a:r>
            <a:endParaRPr lang="zh-CN" altLang="en-US" b="1" dirty="0"/>
          </a:p>
        </p:txBody>
      </p:sp>
      <p:sp>
        <p:nvSpPr>
          <p:cNvPr id="23" name="右箭头 22"/>
          <p:cNvSpPr/>
          <p:nvPr/>
        </p:nvSpPr>
        <p:spPr>
          <a:xfrm>
            <a:off x="5292080" y="4448145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971600" y="5600273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3</a:t>
            </a:r>
            <a:endParaRPr lang="zh-CN" alt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491880" y="5589240"/>
            <a:ext cx="534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Pic. 4</a:t>
            </a:r>
            <a:endParaRPr lang="zh-CN" altLang="en-US" sz="1200" dirty="0"/>
          </a:p>
        </p:txBody>
      </p:sp>
      <p:cxnSp>
        <p:nvCxnSpPr>
          <p:cNvPr id="34" name="肘形连接符 33"/>
          <p:cNvCxnSpPr>
            <a:stCxn id="1026" idx="3"/>
            <a:endCxn id="1027" idx="2"/>
          </p:cNvCxnSpPr>
          <p:nvPr/>
        </p:nvCxnSpPr>
        <p:spPr>
          <a:xfrm flipH="1" flipV="1">
            <a:off x="7539424" y="2420888"/>
            <a:ext cx="392024" cy="2124136"/>
          </a:xfrm>
          <a:prstGeom prst="bentConnector4">
            <a:avLst>
              <a:gd name="adj1" fmla="val -121111"/>
              <a:gd name="adj2" fmla="val 7118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113427" y="1340968"/>
            <a:ext cx="2034637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圆角矩形标注 31"/>
          <p:cNvSpPr/>
          <p:nvPr/>
        </p:nvSpPr>
        <p:spPr>
          <a:xfrm>
            <a:off x="3059832" y="836712"/>
            <a:ext cx="864096" cy="360040"/>
          </a:xfrm>
          <a:prstGeom prst="wedgeRoundRectCallout">
            <a:avLst>
              <a:gd name="adj1" fmla="val -5444"/>
              <a:gd name="adj2" fmla="val 139651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Cut hole panel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3" name="圆角矩形标注 32"/>
          <p:cNvSpPr/>
          <p:nvPr/>
        </p:nvSpPr>
        <p:spPr>
          <a:xfrm>
            <a:off x="4950462" y="537648"/>
            <a:ext cx="1709771" cy="2015866"/>
          </a:xfrm>
          <a:prstGeom prst="wedgeRoundRectCallout">
            <a:avLst>
              <a:gd name="adj1" fmla="val -65757"/>
              <a:gd name="adj2" fmla="val 46780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If the wall panel is not smooth, please apply fixed adhesive to the surrounding section of the opening, so as to effectively strengthen the waterproof performance of the window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17032"/>
            <a:ext cx="1092298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653136"/>
            <a:ext cx="1177112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圆角矩形标注 38"/>
          <p:cNvSpPr/>
          <p:nvPr/>
        </p:nvSpPr>
        <p:spPr>
          <a:xfrm>
            <a:off x="1637890" y="5670740"/>
            <a:ext cx="1338371" cy="360040"/>
          </a:xfrm>
          <a:prstGeom prst="wedgeRoundRectCallout">
            <a:avLst>
              <a:gd name="adj1" fmla="val -72641"/>
              <a:gd name="adj2" fmla="val -120317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Fixed parts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340768"/>
            <a:ext cx="2055556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圆角矩形标注 29"/>
          <p:cNvSpPr/>
          <p:nvPr/>
        </p:nvSpPr>
        <p:spPr>
          <a:xfrm>
            <a:off x="1467122" y="825479"/>
            <a:ext cx="839954" cy="432048"/>
          </a:xfrm>
          <a:prstGeom prst="wedgeRoundRectCallout">
            <a:avLst>
              <a:gd name="adj1" fmla="val -82165"/>
              <a:gd name="adj2" fmla="val 93090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Glass window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3645024"/>
            <a:ext cx="206330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圆角矩形标注 37"/>
          <p:cNvSpPr/>
          <p:nvPr/>
        </p:nvSpPr>
        <p:spPr>
          <a:xfrm>
            <a:off x="6872738" y="5589240"/>
            <a:ext cx="2091750" cy="1268760"/>
          </a:xfrm>
          <a:prstGeom prst="wedgeRoundRectCallout">
            <a:avLst>
              <a:gd name="adj1" fmla="val -33388"/>
              <a:gd name="adj2" fmla="val -78617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Put the Pic.3 fixed parts in the outer frame of the Pic.4 glass window,</a:t>
            </a:r>
            <a:r>
              <a:rPr lang="zh-CN" altLang="en-US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>
                <a:solidFill>
                  <a:schemeClr val="tx1"/>
                </a:solidFill>
              </a:rPr>
              <a:t>and corresponding to the fixing screw holes in the outer frame of glass window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algn="ctr"/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3" y="620888"/>
            <a:ext cx="175838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圆角矩形标注 40"/>
          <p:cNvSpPr/>
          <p:nvPr/>
        </p:nvSpPr>
        <p:spPr>
          <a:xfrm>
            <a:off x="5394287" y="2636555"/>
            <a:ext cx="1878038" cy="666455"/>
          </a:xfrm>
          <a:prstGeom prst="wedgeRoundRectCallout">
            <a:avLst>
              <a:gd name="adj1" fmla="val 38741"/>
              <a:gd name="adj2" fmla="val -157870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The hinge is fixed by tapping screw to determine the position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3645024"/>
            <a:ext cx="192334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圆角矩形标注 46"/>
          <p:cNvSpPr/>
          <p:nvPr/>
        </p:nvSpPr>
        <p:spPr>
          <a:xfrm>
            <a:off x="2123728" y="3356992"/>
            <a:ext cx="936104" cy="360040"/>
          </a:xfrm>
          <a:prstGeom prst="wedgeRoundRectCallout">
            <a:avLst>
              <a:gd name="adj1" fmla="val 75509"/>
              <a:gd name="adj2" fmla="val 50463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insider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8" name="圆角矩形标注 47"/>
          <p:cNvSpPr/>
          <p:nvPr/>
        </p:nvSpPr>
        <p:spPr>
          <a:xfrm>
            <a:off x="4211960" y="5589239"/>
            <a:ext cx="2376264" cy="731113"/>
          </a:xfrm>
          <a:prstGeom prst="wedgeRoundRectCallout">
            <a:avLst>
              <a:gd name="adj1" fmla="val -41319"/>
              <a:gd name="adj2" fmla="val -99545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Place the Windows in Pic. 1 on the wallboard equally with the top, bottom, left and right side of the opening area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sp>
        <p:nvSpPr>
          <p:cNvPr id="2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323528" y="116632"/>
            <a:ext cx="5036700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zh-CN" altLang="en-US" b="1" dirty="0"/>
              <a:t>七、</a:t>
            </a:r>
            <a:r>
              <a:rPr lang="en-US" altLang="zh-CN" b="1" dirty="0"/>
              <a:t>Installation positioning of screen window</a:t>
            </a:r>
            <a:endParaRPr lang="zh-CN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403648" y="2996952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err="1"/>
              <a:t>Pic.a</a:t>
            </a:r>
            <a:endParaRPr lang="zh-CN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923928" y="2996952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err="1"/>
              <a:t>Pic.b</a:t>
            </a:r>
            <a:endParaRPr lang="zh-CN" altLang="en-US" sz="1200" dirty="0"/>
          </a:p>
        </p:txBody>
      </p:sp>
      <p:sp>
        <p:nvSpPr>
          <p:cNvPr id="27" name="下箭头 26"/>
          <p:cNvSpPr/>
          <p:nvPr/>
        </p:nvSpPr>
        <p:spPr>
          <a:xfrm>
            <a:off x="8316416" y="306896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右箭头 27"/>
          <p:cNvSpPr/>
          <p:nvPr/>
        </p:nvSpPr>
        <p:spPr>
          <a:xfrm>
            <a:off x="2555776" y="17728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··</a:t>
            </a:r>
            <a:endParaRPr lang="zh-CN" altLang="en-US" dirty="0"/>
          </a:p>
        </p:txBody>
      </p:sp>
      <p:sp>
        <p:nvSpPr>
          <p:cNvPr id="29" name="右箭头 28"/>
          <p:cNvSpPr/>
          <p:nvPr/>
        </p:nvSpPr>
        <p:spPr>
          <a:xfrm>
            <a:off x="5076056" y="17728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··</a:t>
            </a:r>
            <a:endParaRPr lang="zh-CN" alt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691680" y="385246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Complete the installation</a:t>
            </a:r>
            <a:endParaRPr lang="zh-CN" altLang="en-US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1052736"/>
            <a:ext cx="1946314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圆角矩形标注 33"/>
          <p:cNvSpPr/>
          <p:nvPr/>
        </p:nvSpPr>
        <p:spPr>
          <a:xfrm>
            <a:off x="2269842" y="519228"/>
            <a:ext cx="789990" cy="421015"/>
          </a:xfrm>
          <a:prstGeom prst="wedgeRoundRectCallout">
            <a:avLst>
              <a:gd name="adj1" fmla="val -92327"/>
              <a:gd name="adj2" fmla="val 134429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Screen window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052736"/>
            <a:ext cx="1935413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7887691" y="1052936"/>
            <a:ext cx="93278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圆角矩形标注 35"/>
          <p:cNvSpPr/>
          <p:nvPr/>
        </p:nvSpPr>
        <p:spPr>
          <a:xfrm>
            <a:off x="5063930" y="356464"/>
            <a:ext cx="2304256" cy="709047"/>
          </a:xfrm>
          <a:prstGeom prst="wedgeRoundRectCallout">
            <a:avLst>
              <a:gd name="adj1" fmla="val 29659"/>
              <a:gd name="adj2" fmla="val 87735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Pu </a:t>
            </a:r>
            <a:r>
              <a:rPr lang="en-US" altLang="zh-CN" sz="1200" dirty="0" err="1">
                <a:solidFill>
                  <a:schemeClr val="tx1"/>
                </a:solidFill>
              </a:rPr>
              <a:t>pic.a</a:t>
            </a:r>
            <a:r>
              <a:rPr lang="en-US" altLang="zh-CN" sz="1200" dirty="0">
                <a:solidFill>
                  <a:schemeClr val="tx1"/>
                </a:solidFill>
              </a:rPr>
              <a:t> screen window on the wallboard </a:t>
            </a:r>
            <a:r>
              <a:rPr lang="en-US" altLang="zh-CN" sz="1200" dirty="0" err="1">
                <a:solidFill>
                  <a:schemeClr val="tx1"/>
                </a:solidFill>
              </a:rPr>
              <a:t>pic.b</a:t>
            </a:r>
            <a:r>
              <a:rPr lang="en-US" altLang="zh-CN" sz="1200" dirty="0">
                <a:solidFill>
                  <a:schemeClr val="tx1"/>
                </a:solidFill>
              </a:rPr>
              <a:t> equally with the top, bottom, left and right side of the cut hole area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 l="16862" r="30867"/>
          <a:stretch>
            <a:fillRect/>
          </a:stretch>
        </p:blipFill>
        <p:spPr bwMode="auto">
          <a:xfrm flipV="1">
            <a:off x="6660232" y="3501008"/>
            <a:ext cx="2232248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圆角矩形标注 36"/>
          <p:cNvSpPr/>
          <p:nvPr/>
        </p:nvSpPr>
        <p:spPr>
          <a:xfrm>
            <a:off x="7308304" y="296072"/>
            <a:ext cx="1728192" cy="684656"/>
          </a:xfrm>
          <a:prstGeom prst="wedgeRoundRectCallout">
            <a:avLst>
              <a:gd name="adj1" fmla="val -3755"/>
              <a:gd name="adj2" fmla="val 280939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Put the screen window </a:t>
            </a:r>
            <a:r>
              <a:rPr lang="en-US" altLang="zh-CN" sz="1200" dirty="0" err="1">
                <a:solidFill>
                  <a:schemeClr val="tx1"/>
                </a:solidFill>
              </a:rPr>
              <a:t>pic.a</a:t>
            </a:r>
            <a:r>
              <a:rPr lang="en-US" altLang="zh-CN" sz="1200" dirty="0">
                <a:solidFill>
                  <a:schemeClr val="tx1"/>
                </a:solidFill>
              </a:rPr>
              <a:t> at a certain angle from the wall panel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8" name="圆角矩形标注 37"/>
          <p:cNvSpPr/>
          <p:nvPr/>
        </p:nvSpPr>
        <p:spPr>
          <a:xfrm>
            <a:off x="6408204" y="5517152"/>
            <a:ext cx="2520280" cy="1116044"/>
          </a:xfrm>
          <a:prstGeom prst="wedgeRoundRectCallout">
            <a:avLst>
              <a:gd name="adj1" fmla="val 12290"/>
              <a:gd name="adj2" fmla="val -117238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After determining the position, hang the drop down with the screen window as shown in the picture and down side alignment with fixed parts left and right</a:t>
            </a:r>
            <a:endParaRPr lang="en-US" altLang="zh-CN" sz="1200" dirty="0">
              <a:solidFill>
                <a:schemeClr val="tx1"/>
              </a:solidFill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4" y="3429000"/>
            <a:ext cx="66600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右箭头 38"/>
          <p:cNvSpPr/>
          <p:nvPr/>
        </p:nvSpPr>
        <p:spPr>
          <a:xfrm flipH="1">
            <a:off x="6012160" y="44371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V="1">
            <a:off x="3923928" y="3861048"/>
            <a:ext cx="200318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圆角矩形标注 39"/>
          <p:cNvSpPr/>
          <p:nvPr/>
        </p:nvSpPr>
        <p:spPr>
          <a:xfrm>
            <a:off x="4463988" y="2996952"/>
            <a:ext cx="2196244" cy="738372"/>
          </a:xfrm>
          <a:prstGeom prst="wedgeRoundRectCallout">
            <a:avLst>
              <a:gd name="adj1" fmla="val -4474"/>
              <a:gd name="adj2" fmla="val 162057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Press the down, left and right of  screen window </a:t>
            </a:r>
            <a:r>
              <a:rPr lang="en-US" altLang="zh-CN" sz="1200" dirty="0" err="1">
                <a:solidFill>
                  <a:schemeClr val="tx1"/>
                </a:solidFill>
              </a:rPr>
              <a:t>pic.a</a:t>
            </a:r>
            <a:r>
              <a:rPr lang="en-US" altLang="zh-CN" sz="1200" dirty="0">
                <a:solidFill>
                  <a:schemeClr val="tx1"/>
                </a:solidFill>
              </a:rPr>
              <a:t> against the fixed parts slightly to make it stick in the place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42" name="右箭头 41"/>
          <p:cNvSpPr/>
          <p:nvPr/>
        </p:nvSpPr>
        <p:spPr>
          <a:xfrm flipH="1">
            <a:off x="3419872" y="4437112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3429000"/>
            <a:ext cx="1284956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5013176"/>
            <a:ext cx="1259525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圆角矩形标注 48"/>
          <p:cNvSpPr/>
          <p:nvPr/>
        </p:nvSpPr>
        <p:spPr>
          <a:xfrm>
            <a:off x="331912" y="2996952"/>
            <a:ext cx="927720" cy="360040"/>
          </a:xfrm>
          <a:prstGeom prst="wedgeRoundRectCallout">
            <a:avLst>
              <a:gd name="adj1" fmla="val -26596"/>
              <a:gd name="adj2" fmla="val 128893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outside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圆角矩形标注 49"/>
          <p:cNvSpPr/>
          <p:nvPr/>
        </p:nvSpPr>
        <p:spPr>
          <a:xfrm>
            <a:off x="1673370" y="6273156"/>
            <a:ext cx="864096" cy="360040"/>
          </a:xfrm>
          <a:prstGeom prst="wedgeRoundRectCallout">
            <a:avLst>
              <a:gd name="adj1" fmla="val -82559"/>
              <a:gd name="adj2" fmla="val -144615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inside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右箭头 50"/>
          <p:cNvSpPr/>
          <p:nvPr/>
        </p:nvSpPr>
        <p:spPr>
          <a:xfrm flipH="1">
            <a:off x="1979712" y="4725144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右箭头 52"/>
          <p:cNvSpPr/>
          <p:nvPr/>
        </p:nvSpPr>
        <p:spPr>
          <a:xfrm>
            <a:off x="7524328" y="1772816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··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30798" y="1052736"/>
            <a:ext cx="2001242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圆角矩形标注 31"/>
          <p:cNvSpPr/>
          <p:nvPr/>
        </p:nvSpPr>
        <p:spPr>
          <a:xfrm>
            <a:off x="3851920" y="476672"/>
            <a:ext cx="864096" cy="360040"/>
          </a:xfrm>
          <a:prstGeom prst="wedgeRoundRectCallout">
            <a:avLst>
              <a:gd name="adj1" fmla="val -60580"/>
              <a:gd name="adj2" fmla="val 125963"/>
              <a:gd name="adj3" fmla="val 16667"/>
            </a:avLst>
          </a:prstGeom>
          <a:solidFill>
            <a:srgbClr val="FFFF0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>
                <a:solidFill>
                  <a:schemeClr val="tx1"/>
                </a:solidFill>
              </a:rPr>
              <a:t>RV inside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04899" y="6392361"/>
            <a:ext cx="3327400" cy="27559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en-US" altLang="zh-CN" sz="1200" dirty="0"/>
              <a:t>ANHUI SHENG XUAN  RV ACCESSORIES CO., LTD.</a:t>
            </a:r>
            <a:endParaRPr lang="zh-CN" altLang="en-US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1650</Words>
  <Application>WPS 演示</Application>
  <PresentationFormat>全屏显示(4:3)</PresentationFormat>
  <Paragraphs>98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7" baseType="lpstr">
      <vt:lpstr>Arial</vt:lpstr>
      <vt:lpstr>宋体</vt:lpstr>
      <vt:lpstr>Wingdings</vt:lpstr>
      <vt:lpstr>Wingdings 2</vt:lpstr>
      <vt:lpstr>Arial</vt:lpstr>
      <vt:lpstr>Cambria</vt:lpstr>
      <vt:lpstr>华文楷体</vt:lpstr>
      <vt:lpstr>微软雅黑</vt:lpstr>
      <vt:lpstr>Arial Unicode MS</vt:lpstr>
      <vt:lpstr>Maiandra GD</vt:lpstr>
      <vt:lpstr>隶书</vt:lpstr>
      <vt:lpstr>Calibri</vt:lpstr>
      <vt:lpstr>龙腾四海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nancy</cp:lastModifiedBy>
  <cp:revision>141</cp:revision>
  <dcterms:created xsi:type="dcterms:W3CDTF">2019-04-23T05:08:00Z</dcterms:created>
  <dcterms:modified xsi:type="dcterms:W3CDTF">2020-03-25T05:01:10Z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